
<file path=[Content_Types].xml><?xml version="1.0" encoding="utf-8"?>
<Types xmlns="http://schemas.openxmlformats.org/package/2006/content-types">
  <Default Extension="png" ContentType="image/png"/>
  <Default Extension="mp3" ContentType="audio/m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sldIdLst>
    <p:sldId id="262" r:id="rId5"/>
    <p:sldId id="263" r:id="rId6"/>
    <p:sldId id="264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75" d="100"/>
          <a:sy n="75" d="100"/>
        </p:scale>
        <p:origin x="4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B1B9D-5FD8-46B1-A173-F00497598741}" type="datetimeFigureOut">
              <a:rPr lang="en-US" smtClean="0"/>
              <a:t>12/6/2019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42BC-A7BD-4276-975D-6351998F7C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3442AB9-C8CA-420F-B42A-18C2D699071B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8071AC1-DFE2-4CEB-A839-7F430962ACC4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C9EEE4F-EA2D-4584-9DE7-EC300D9E7B04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18B405-B3F7-4586-BE59-DF6DE834F5F3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BAC8D9-C124-4B74-9CB9-474FDD0AD4C5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7" name="Picture 36" descr="A circuit board digital representations with numbers and lines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stack and queue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     </a:t>
            </a:r>
            <a:endParaRPr lang="en-US" dirty="0">
              <a:solidFill>
                <a:srgbClr val="EBEBEB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-1"/>
            <a:ext cx="10993549" cy="2495445"/>
          </a:xfrm>
        </p:spPr>
        <p:txBody>
          <a:bodyPr>
            <a:normAutofit/>
          </a:bodyPr>
          <a:lstStyle/>
          <a:p>
            <a:r>
              <a:rPr lang="ka-GE" dirty="0" smtClean="0"/>
              <a:t>რა არის </a:t>
            </a:r>
            <a:r>
              <a:rPr lang="en-US" dirty="0" smtClean="0"/>
              <a:t>stack</a:t>
            </a:r>
            <a:r>
              <a:rPr lang="ka-GE" dirty="0" smtClean="0"/>
              <a:t> და </a:t>
            </a:r>
            <a:r>
              <a:rPr lang="en-US" dirty="0" smtClean="0"/>
              <a:t>queue?</a:t>
            </a:r>
            <a:r>
              <a:rPr lang="ka-GE" dirty="0"/>
              <a:t/>
            </a:r>
            <a:br>
              <a:rPr lang="ka-GE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464300"/>
            <a:ext cx="10993546" cy="3225800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   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7954" y="1475013"/>
            <a:ext cx="11180021" cy="87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87954" y="3162300"/>
            <a:ext cx="111800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 smtClean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Adobe Arabic" panose="02040503050201020203" pitchFamily="18" charset="-78"/>
            </a:endParaRPr>
          </a:p>
          <a:p>
            <a:endParaRPr lang="en-US" sz="16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Adobe Arabic" panose="02040503050201020203" pitchFamily="18" charset="-78"/>
            </a:endParaRPr>
          </a:p>
          <a:p>
            <a:endParaRPr lang="en-US" sz="1600" dirty="0" smtClean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Adobe Arabic" panose="02040503050201020203" pitchFamily="18" charset="-78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●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  </a:t>
            </a:r>
            <a:r>
              <a:rPr lang="en-US" sz="20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Stack</a:t>
            </a:r>
            <a:r>
              <a:rPr lang="ka-GE" sz="2000" dirty="0" smtClean="0">
                <a:solidFill>
                  <a:schemeClr val="bg1"/>
                </a:solidFill>
                <a:ea typeface="Adobe Gothic Std B" panose="020B0800000000000000" pitchFamily="34" charset="-128"/>
                <a:cs typeface="Adobe Arabic" panose="02040503050201020203" pitchFamily="18" charset="-78"/>
              </a:rPr>
              <a:t> </a:t>
            </a:r>
            <a:r>
              <a:rPr lang="ka-GE" sz="2000" dirty="0">
                <a:solidFill>
                  <a:schemeClr val="bg1"/>
                </a:solidFill>
                <a:ea typeface="Adobe Gothic Std B" panose="020B0800000000000000" pitchFamily="34" charset="-128"/>
                <a:cs typeface="Adobe Arabic" panose="02040503050201020203" pitchFamily="18" charset="-78"/>
              </a:rPr>
              <a:t>და </a:t>
            </a:r>
            <a:r>
              <a:rPr lang="en-US" sz="20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Queue </a:t>
            </a:r>
            <a:r>
              <a:rPr lang="ka-GE" sz="2000" dirty="0">
                <a:solidFill>
                  <a:schemeClr val="bg1"/>
                </a:solidFill>
                <a:ea typeface="Adobe Gothic Std B" panose="020B0800000000000000" pitchFamily="34" charset="-128"/>
                <a:cs typeface="Adobe Arabic" panose="02040503050201020203" pitchFamily="18" charset="-78"/>
              </a:rPr>
              <a:t>არიან მონაცემთა სტრუქტურები</a:t>
            </a:r>
            <a:r>
              <a:rPr lang="en-US" sz="20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.</a:t>
            </a:r>
          </a:p>
          <a:p>
            <a:endParaRPr lang="en-US" sz="20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Adobe Arabic" panose="02040503050201020203" pitchFamily="18" charset="-78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● </a:t>
            </a: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Stack </a:t>
            </a:r>
            <a:r>
              <a:rPr lang="ka-GE" sz="2000" dirty="0">
                <a:solidFill>
                  <a:schemeClr val="bg1"/>
                </a:solidFill>
                <a:ea typeface="Adobe Gothic Std B" panose="020B0800000000000000" pitchFamily="34" charset="-128"/>
                <a:cs typeface="Adobe Arabic" panose="02040503050201020203" pitchFamily="18" charset="-78"/>
              </a:rPr>
              <a:t>არის </a:t>
            </a:r>
            <a:r>
              <a:rPr lang="en-US" sz="20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LIFO(Last In First Out)</a:t>
            </a:r>
          </a:p>
          <a:p>
            <a:endParaRPr lang="ka-GE" sz="2000" dirty="0">
              <a:solidFill>
                <a:schemeClr val="bg1"/>
              </a:solidFill>
              <a:ea typeface="Adobe Gothic Std B" panose="020B0800000000000000" pitchFamily="34" charset="-128"/>
              <a:cs typeface="Adobe Arabic" panose="02040503050201020203" pitchFamily="18" charset="-78"/>
            </a:endParaRPr>
          </a:p>
          <a:p>
            <a:r>
              <a:rPr lang="en-US" sz="1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●</a:t>
            </a:r>
            <a:r>
              <a:rPr lang="ka-GE" sz="20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Queue </a:t>
            </a:r>
            <a:r>
              <a:rPr lang="ka-GE" sz="2000" dirty="0" smtClean="0">
                <a:solidFill>
                  <a:schemeClr val="bg1"/>
                </a:solidFill>
                <a:ea typeface="Adobe Gothic Std B" panose="020B0800000000000000" pitchFamily="34" charset="-128"/>
                <a:cs typeface="Adobe Arabic" panose="02040503050201020203" pitchFamily="18" charset="-78"/>
              </a:rPr>
              <a:t>არის </a:t>
            </a:r>
            <a:r>
              <a:rPr lang="en-US" sz="20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dobe Arabic" panose="02040503050201020203" pitchFamily="18" charset="-78"/>
              </a:rPr>
              <a:t>FIFO(First In First Out)</a:t>
            </a:r>
          </a:p>
          <a:p>
            <a:endParaRPr lang="en-US" sz="2000" dirty="0">
              <a:solidFill>
                <a:schemeClr val="bg1">
                  <a:lumMod val="65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3298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781642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                                 </a:t>
            </a:r>
            <a:r>
              <a:rPr lang="ka-GE" dirty="0" smtClean="0"/>
              <a:t>     იდეური განსხვავება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92136" y="2228003"/>
            <a:ext cx="11356807" cy="36330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2936" y="5197445"/>
            <a:ext cx="3949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2000" dirty="0" smtClean="0">
                <a:solidFill>
                  <a:schemeClr val="bg1"/>
                </a:solidFill>
              </a:rPr>
              <a:t>მოქმედებს დასაწყისიდან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067800" y="5197445"/>
            <a:ext cx="340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2000" dirty="0" smtClean="0">
                <a:solidFill>
                  <a:schemeClr val="bg1"/>
                </a:solidFill>
              </a:rPr>
              <a:t>მოქმედებს ბოლოდან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035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6" y="1739900"/>
            <a:ext cx="5721173" cy="46100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739900"/>
            <a:ext cx="5549901" cy="46095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36800" y="908317"/>
            <a:ext cx="52704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Stack</a:t>
            </a:r>
            <a:endParaRPr lang="en-US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8057973" y="908317"/>
            <a:ext cx="42291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Queue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898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75690"/>
            <a:ext cx="11277600" cy="5316220"/>
          </a:xfrm>
          <a:prstGeom prst="rect">
            <a:avLst/>
          </a:prstGeom>
        </p:spPr>
      </p:pic>
      <p:pic>
        <p:nvPicPr>
          <p:cNvPr id="3" name="Audience Clapping - Sound Effec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2900" y="4660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55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tf45205285</Template>
  <TotalTime>0</TotalTime>
  <Words>44</Words>
  <Application>Microsoft Office PowerPoint</Application>
  <PresentationFormat>Widescreen</PresentationFormat>
  <Paragraphs>17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Adobe Gothic Std B</vt:lpstr>
      <vt:lpstr>Adobe Arabic</vt:lpstr>
      <vt:lpstr>Arial</vt:lpstr>
      <vt:lpstr>Calibri</vt:lpstr>
      <vt:lpstr>Gill Sans MT</vt:lpstr>
      <vt:lpstr>Sylfaen</vt:lpstr>
      <vt:lpstr>Wingdings 2</vt:lpstr>
      <vt:lpstr>Dividend</vt:lpstr>
      <vt:lpstr>stack and queue</vt:lpstr>
      <vt:lpstr>რა არის stack და queue?  </vt:lpstr>
      <vt:lpstr>                                       იდეური განსხვავება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2019-12-06T10:04:00Z</dcterms:created>
  <dcterms:modified xsi:type="dcterms:W3CDTF">2019-12-06T15:23:44Z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